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audio/m4a" Extension="m4a"/>
  <Default ContentType="video/mp4" Extension="mp4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</p:sldIdLst>
  <p:sldSz cx="18288000" cy="10287000"/>
  <p:notesSz cx="6858000" cy="9144000"/>
  <p:embeddedFontLst>
    <p:embeddedFont>
      <p:font typeface="Montserrat Bold" charset="1" panose="00000800000000000000"/>
      <p:regular r:id="rId12"/>
    </p:embeddedFont>
    <p:embeddedFont>
      <p:font typeface="Montserrat Medium" charset="1" panose="00000600000000000000"/>
      <p:regular r:id="rId13"/>
    </p:embeddedFont>
    <p:embeddedFont>
      <p:font typeface="Montserrat" charset="1" panose="0000050000000000000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.svg" Type="http://schemas.openxmlformats.org/officeDocument/2006/relationships/image"/><Relationship Id="rId4" Target="../media/aAG3A_6uV5M.m4a" Type="http://schemas.microsoft.com/office/2007/relationships/media"/><Relationship Id="rId5" Target="../media/aAG3A_6uV5M.m4a" Type="http://schemas.openxmlformats.org/officeDocument/2006/relationships/audio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3.jpeg" Type="http://schemas.openxmlformats.org/officeDocument/2006/relationships/image"/><Relationship Id="rId4" Target="../media/VAG3A1bddGQ.mp4" Type="http://schemas.openxmlformats.org/officeDocument/2006/relationships/video"/><Relationship Id="rId5" Target="../media/VAG3A1bddGQ.mp4" Type="http://schemas.microsoft.com/office/2007/relationships/media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888" r="0" b="-7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055399" y="1462769"/>
            <a:ext cx="8177203" cy="24963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430"/>
              </a:lnSpc>
              <a:spcBef>
                <a:spcPct val="0"/>
              </a:spcBef>
            </a:pPr>
            <a:r>
              <a:rPr lang="en-US" b="true" sz="14592">
                <a:solidFill>
                  <a:srgbClr val="D1D0D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HALO: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514350" y="3787682"/>
            <a:ext cx="17259300" cy="31597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740"/>
              </a:lnSpc>
            </a:pPr>
            <a:r>
              <a:rPr lang="en-US" sz="9100" b="true">
                <a:solidFill>
                  <a:srgbClr val="D1D0D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High-efficiency Autonomous Low-SWaP Operations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259473" y="7367541"/>
            <a:ext cx="5769054" cy="1180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D1D0D0"/>
                </a:solidFill>
                <a:latin typeface="Montserrat"/>
                <a:ea typeface="Montserrat"/>
                <a:cs typeface="Montserrat"/>
                <a:sym typeface="Montserrat"/>
              </a:rPr>
              <a:t>Sloan Hatter, Blake Gisclair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D1D0D0"/>
                </a:solidFill>
                <a:latin typeface="Montserrat"/>
                <a:ea typeface="Montserrat"/>
                <a:cs typeface="Montserrat"/>
                <a:sym typeface="Montserrat"/>
              </a:rPr>
              <a:t>Advisor: Dr. Ryan T. White</a:t>
            </a:r>
          </a:p>
        </p:txBody>
      </p:sp>
      <p:pic>
        <p:nvPicPr>
          <p:cNvPr name="Picture 6" id="6">
            <a:hlinkClick action="ppaction://media"/>
          </p:cNvPr>
          <p:cNvPicPr>
            <a:picLocks noChangeAspect="true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>
                  <p14:trim st="0.0000" end="0.125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629650" y="4629150"/>
            <a:ext cx="10287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cmd cmd="playFrom(0.0)">
              <p:cBhvr>
                <p:cTn/>
                <p:tgtEl>
                  <p:spTgt spid="6"/>
                </p:tgtEl>
              </p:cBhvr>
            </p:cmd>
            <p:audio>
              <p:cMediaNode mute="true" vol="100000" showWhenStopped="false">
                <p:cTn/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528634" y="576263"/>
            <a:ext cx="14732612" cy="9960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76"/>
              </a:lnSpc>
            </a:pPr>
            <a:r>
              <a:rPr lang="en-US" sz="670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MILESTONE 2 PROGRESS MATRIX</a:t>
            </a:r>
          </a:p>
        </p:txBody>
      </p:sp>
      <p:graphicFrame>
        <p:nvGraphicFramePr>
          <p:cNvPr name="Table 4" id="4"/>
          <p:cNvGraphicFramePr>
            <a:graphicFrameLocks noGrp="true"/>
          </p:cNvGraphicFramePr>
          <p:nvPr/>
        </p:nvGraphicFramePr>
        <p:xfrm>
          <a:off x="1528634" y="2024063"/>
          <a:ext cx="15230733" cy="7705725"/>
        </p:xfrm>
        <a:graphic>
          <a:graphicData uri="http://schemas.openxmlformats.org/drawingml/2006/table">
            <a:tbl>
              <a:tblPr/>
              <a:tblGrid>
                <a:gridCol w="3807683"/>
                <a:gridCol w="3807683"/>
                <a:gridCol w="3807683"/>
                <a:gridCol w="3807683"/>
              </a:tblGrid>
              <a:tr h="96680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 b="true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Task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 b="true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Completion %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 b="true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Sloan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 b="true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To Do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680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Literature Review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100%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Research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None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4038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Post-Processing Scripts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80%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Find or develop post processing scripts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Finish writing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4038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8-Bit Representation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80%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Find 8-bit representation packages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Finish writing post processing scripts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24038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4-Bit Representation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0%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Find 4-bit representation packages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Implement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101218" y="2165056"/>
            <a:ext cx="12468663" cy="9960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76"/>
              </a:lnSpc>
            </a:pPr>
            <a:r>
              <a:rPr lang="en-US" sz="670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TASKS COMPLETED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84114" y="3503589"/>
            <a:ext cx="16119772" cy="4637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755647" indent="-377824" lvl="1">
              <a:lnSpc>
                <a:spcPts val="405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Post-Processing Scripts</a:t>
            </a:r>
          </a:p>
          <a:p>
            <a:pPr algn="just" marL="1511295" indent="-503765" lvl="2">
              <a:lnSpc>
                <a:spcPts val="4059"/>
              </a:lnSpc>
              <a:buFont typeface="Arial"/>
              <a:buChar char="⚬"/>
            </a:pPr>
            <a:r>
              <a:rPr lang="en-US" sz="34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DETR Tensors are hidden</a:t>
            </a:r>
          </a:p>
          <a:p>
            <a:pPr algn="just" marL="1511295" indent="-503765" lvl="2">
              <a:lnSpc>
                <a:spcPts val="4059"/>
              </a:lnSpc>
              <a:buFont typeface="Arial"/>
              <a:buChar char="⚬"/>
            </a:pPr>
            <a:r>
              <a:rPr lang="en-US" sz="34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Need to reveal them in order to push tensors through post processing scripts</a:t>
            </a:r>
          </a:p>
          <a:p>
            <a:pPr algn="just" marL="755647" indent="-377824" lvl="1">
              <a:lnSpc>
                <a:spcPts val="405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8-Bit Representation</a:t>
            </a:r>
          </a:p>
          <a:p>
            <a:pPr algn="just" marL="1511295" indent="-503765" lvl="2">
              <a:lnSpc>
                <a:spcPts val="4059"/>
              </a:lnSpc>
              <a:buFont typeface="Arial"/>
              <a:buChar char="⚬"/>
            </a:pPr>
            <a:r>
              <a:rPr lang="en-US" sz="34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Requires post scripts to demonstrate that the quantization is effective and working</a:t>
            </a:r>
          </a:p>
          <a:p>
            <a:pPr algn="just" marL="755647" indent="-377824" lvl="1">
              <a:lnSpc>
                <a:spcPts val="405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4-Bit Representation</a:t>
            </a:r>
          </a:p>
          <a:p>
            <a:pPr algn="just" marL="1511295" indent="-503765" lvl="2">
              <a:lnSpc>
                <a:spcPts val="4059"/>
              </a:lnSpc>
              <a:spcBef>
                <a:spcPct val="0"/>
              </a:spcBef>
              <a:buFont typeface="Arial"/>
              <a:buChar char="⚬"/>
            </a:pPr>
            <a:r>
              <a:rPr lang="en-US" sz="34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Depended on post processing scripts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pic>
        <p:nvPicPr>
          <p:cNvPr name="Picture 3" id="3">
            <a:hlinkClick action="ppaction://media"/>
          </p:cNvPr>
          <p:cNvPicPr>
            <a:picLocks noChangeAspect="true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rcRect l="783" t="1668" r="3045" b="3242"/>
          <a:stretch>
            <a:fillRect/>
          </a:stretch>
        </p:blipFill>
        <p:spPr>
          <a:xfrm flipH="false" flipV="false" rot="0">
            <a:off x="2210046" y="1700866"/>
            <a:ext cx="13867907" cy="7712906"/>
          </a:xfrm>
          <a:prstGeom prst="rect">
            <a:avLst/>
          </a:prstGeom>
        </p:spPr>
      </p:pic>
      <p:sp>
        <p:nvSpPr>
          <p:cNvPr name="TextBox 4" id="4"/>
          <p:cNvSpPr txBox="true"/>
          <p:nvPr/>
        </p:nvSpPr>
        <p:spPr>
          <a:xfrm rot="0">
            <a:off x="310660" y="687235"/>
            <a:ext cx="17666679" cy="8581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32"/>
              </a:lnSpc>
            </a:pPr>
            <a:r>
              <a:rPr lang="en-US" sz="580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CURRENT OUTPUT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0">
                <p:cTn fill="hold" display="false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888" r="0" b="-7888"/>
            </a:stretch>
          </a:blipFill>
        </p:spPr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3226545" y="3232742"/>
          <a:ext cx="11408482" cy="5290877"/>
        </p:xfrm>
        <a:graphic>
          <a:graphicData uri="http://schemas.openxmlformats.org/drawingml/2006/table">
            <a:tbl>
              <a:tblPr/>
              <a:tblGrid>
                <a:gridCol w="5704241"/>
                <a:gridCol w="5704241"/>
              </a:tblGrid>
              <a:tr h="132271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 b="true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Task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 b="true">
                          <a:solidFill>
                            <a:srgbClr val="FFFFFF"/>
                          </a:solidFill>
                          <a:latin typeface="Montserrat Bold"/>
                          <a:ea typeface="Montserrat Bold"/>
                          <a:cs typeface="Montserrat Bold"/>
                          <a:sym typeface="Montserrat Bold"/>
                        </a:rPr>
                        <a:t>Sloan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271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Post Processing Scripts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Finish Writing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271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8-bit Representation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Demonstrate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271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4-bit Representation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FFFFFF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Implement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4" id="4"/>
          <p:cNvSpPr txBox="true"/>
          <p:nvPr/>
        </p:nvSpPr>
        <p:spPr>
          <a:xfrm rot="0">
            <a:off x="2932525" y="1782431"/>
            <a:ext cx="12422949" cy="9960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76"/>
              </a:lnSpc>
            </a:pPr>
            <a:r>
              <a:rPr lang="en-US" sz="670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MILESTONE 3 TASK MATRIX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822397" y="2939175"/>
            <a:ext cx="12643206" cy="2057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b="true" sz="12000">
                <a:solidFill>
                  <a:srgbClr val="D1D0D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THANK YOU!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822397" y="5061825"/>
            <a:ext cx="12643206" cy="2057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b="true" sz="12000">
                <a:solidFill>
                  <a:srgbClr val="D1D0D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QUESTIONS?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DAG2t_nAAh8</dc:identifier>
  <dcterms:modified xsi:type="dcterms:W3CDTF">2011-08-01T06:04:30Z</dcterms:modified>
  <cp:revision>1</cp:revision>
  <dc:title>Milestone 2 HALO Presentation</dc:title>
</cp:coreProperties>
</file>